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226F7-2F09-498A-B1C5-001F562714AD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7C6D-3EE8-4590-9452-8DD1B38BE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68187" y="535710"/>
            <a:ext cx="10239685" cy="0"/>
          </a:xfrm>
          <a:prstGeom prst="line">
            <a:avLst/>
          </a:prstGeom>
          <a:ln w="76200">
            <a:solidFill>
              <a:srgbClr val="49A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1023" y="6356351"/>
            <a:ext cx="735258" cy="352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939A51-D15F-465E-AD7E-85E8FB4BE3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109663" y="535710"/>
            <a:ext cx="6798209" cy="0"/>
          </a:xfrm>
          <a:prstGeom prst="line">
            <a:avLst/>
          </a:prstGeom>
          <a:ln w="76200">
            <a:solidFill>
              <a:srgbClr val="49A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E6E69483-933A-3E4D-3ECC-1558A2509515}"/>
              </a:ext>
            </a:extLst>
          </p:cNvPr>
          <p:cNvSpPr txBox="1">
            <a:spLocks/>
          </p:cNvSpPr>
          <p:nvPr userDrawn="1"/>
        </p:nvSpPr>
        <p:spPr>
          <a:xfrm flipV="1">
            <a:off x="0" y="-1"/>
            <a:ext cx="3482939" cy="6356350"/>
          </a:xfrm>
          <a:prstGeom prst="round1Rect">
            <a:avLst/>
          </a:prstGeom>
          <a:solidFill>
            <a:srgbClr val="0B284A"/>
          </a:solidFill>
        </p:spPr>
        <p:txBody>
          <a:bodyPr lIns="360000" tIns="360000" rIns="360000" bIns="360000" anchor="ctr" anchorCtr="0"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BFAF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FBFAF6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FBFAF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BFAF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FBFAF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9118" y="5537771"/>
            <a:ext cx="24247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1023" y="6356351"/>
            <a:ext cx="735258" cy="352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939A51-D15F-465E-AD7E-85E8FB4BE3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7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088A28-4033-7045-18D8-B357D9737F1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35" t="32783" r="11934" b="32605"/>
          <a:stretch/>
        </p:blipFill>
        <p:spPr>
          <a:xfrm>
            <a:off x="11134464" y="489527"/>
            <a:ext cx="531063" cy="526473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1023" y="6356351"/>
            <a:ext cx="735258" cy="352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939A51-D15F-465E-AD7E-85E8FB4BE3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23B558-9432-49D5-DEE4-C6E9DDD7E02D}"/>
              </a:ext>
            </a:extLst>
          </p:cNvPr>
          <p:cNvSpPr txBox="1">
            <a:spLocks/>
          </p:cNvSpPr>
          <p:nvPr/>
        </p:nvSpPr>
        <p:spPr>
          <a:xfrm>
            <a:off x="570436" y="567025"/>
            <a:ext cx="2470716" cy="3830314"/>
          </a:xfrm>
          <a:prstGeom prst="rect">
            <a:avLst/>
          </a:prstGeom>
        </p:spPr>
        <p:txBody>
          <a:bodyPr tIns="36000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Team Sheet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9AF53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Independent Health Care Inquest Team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B284A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28355" y="3618215"/>
            <a:ext cx="6770061" cy="0"/>
          </a:xfrm>
          <a:prstGeom prst="line">
            <a:avLst/>
          </a:prstGeom>
          <a:ln>
            <a:solidFill>
              <a:srgbClr val="47B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28355" y="5036947"/>
            <a:ext cx="6759787" cy="0"/>
          </a:xfrm>
          <a:prstGeom prst="line">
            <a:avLst/>
          </a:prstGeom>
          <a:ln>
            <a:solidFill>
              <a:srgbClr val="47B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8019" y="741935"/>
            <a:ext cx="23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7B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Partner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28355" y="2215725"/>
            <a:ext cx="6770061" cy="0"/>
          </a:xfrm>
          <a:prstGeom prst="line">
            <a:avLst/>
          </a:prstGeom>
          <a:ln>
            <a:solidFill>
              <a:srgbClr val="47B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037" y="6356351"/>
            <a:ext cx="808784" cy="352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39A51-D15F-465E-AD7E-85E8FB4BE3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9D201-49B6-D107-8294-B4F2D84181F6}"/>
              </a:ext>
            </a:extLst>
          </p:cNvPr>
          <p:cNvSpPr txBox="1"/>
          <p:nvPr/>
        </p:nvSpPr>
        <p:spPr>
          <a:xfrm>
            <a:off x="7652919" y="741934"/>
            <a:ext cx="23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7B8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Partner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279CD48-5F09-D814-7126-36D63857D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55" y="1114080"/>
            <a:ext cx="3023622" cy="972314"/>
          </a:xfrm>
          <a:prstGeom prst="rect">
            <a:avLst/>
          </a:prstGeom>
        </p:spPr>
      </p:pic>
      <p:pic>
        <p:nvPicPr>
          <p:cNvPr id="13" name="Picture 1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57763A0-D7FC-DE4D-502B-BA5FB7AE1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78" y="1114080"/>
            <a:ext cx="3023622" cy="972314"/>
          </a:xfrm>
          <a:prstGeom prst="rect">
            <a:avLst/>
          </a:prstGeom>
        </p:spPr>
      </p:pic>
      <p:pic>
        <p:nvPicPr>
          <p:cNvPr id="16" name="Picture 1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EE6F1CE-73C3-7437-0552-159271A43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78" y="2398510"/>
            <a:ext cx="3023622" cy="972314"/>
          </a:xfrm>
          <a:prstGeom prst="rect">
            <a:avLst/>
          </a:prstGeom>
        </p:spPr>
      </p:pic>
      <p:pic>
        <p:nvPicPr>
          <p:cNvPr id="19" name="Picture 18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30D0C17-2732-BD66-1BAE-FDCF62643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78" y="3841424"/>
            <a:ext cx="3023622" cy="972314"/>
          </a:xfrm>
          <a:prstGeom prst="rect">
            <a:avLst/>
          </a:prstGeom>
        </p:spPr>
      </p:pic>
      <p:pic>
        <p:nvPicPr>
          <p:cNvPr id="21" name="Picture 20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CBA7121-65FA-4307-AF6B-F09854947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55" y="2398510"/>
            <a:ext cx="3023622" cy="972314"/>
          </a:xfrm>
          <a:prstGeom prst="rect">
            <a:avLst/>
          </a:prstGeom>
        </p:spPr>
      </p:pic>
      <p:pic>
        <p:nvPicPr>
          <p:cNvPr id="23" name="Picture 2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DADA865-5F58-B4AF-21CF-954F05976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55" y="5277906"/>
            <a:ext cx="3023622" cy="9723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111DF14-5F00-ECD7-34A1-DE184F6C7A0D}"/>
              </a:ext>
            </a:extLst>
          </p:cNvPr>
          <p:cNvSpPr txBox="1"/>
          <p:nvPr/>
        </p:nvSpPr>
        <p:spPr>
          <a:xfrm>
            <a:off x="9160696" y="2801243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London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CBB67-F848-1777-91B1-FA29D9DF3407}"/>
              </a:ext>
            </a:extLst>
          </p:cNvPr>
          <p:cNvSpPr txBox="1"/>
          <p:nvPr/>
        </p:nvSpPr>
        <p:spPr>
          <a:xfrm>
            <a:off x="9155573" y="4249829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London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9D5BB2-2F07-E0B7-A399-22E8F613E634}"/>
              </a:ext>
            </a:extLst>
          </p:cNvPr>
          <p:cNvSpPr txBox="1"/>
          <p:nvPr/>
        </p:nvSpPr>
        <p:spPr>
          <a:xfrm>
            <a:off x="5550673" y="2818732"/>
            <a:ext cx="627937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Leeds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B85778-1670-EE72-FA06-87D9ED37821D}"/>
              </a:ext>
            </a:extLst>
          </p:cNvPr>
          <p:cNvSpPr txBox="1"/>
          <p:nvPr/>
        </p:nvSpPr>
        <p:spPr>
          <a:xfrm>
            <a:off x="5981386" y="5688335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Leeds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F9410A0B-D07D-ABB9-93AB-355401203C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78" y="5277906"/>
            <a:ext cx="3023622" cy="9723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875062D-79A5-35DD-321B-6FD940635C73}"/>
              </a:ext>
            </a:extLst>
          </p:cNvPr>
          <p:cNvSpPr txBox="1"/>
          <p:nvPr/>
        </p:nvSpPr>
        <p:spPr>
          <a:xfrm>
            <a:off x="9267281" y="5690844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London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B412F6C-37F3-E45B-9AB6-E22A71886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55" y="3859174"/>
            <a:ext cx="3023622" cy="972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2B81D9-46D0-313C-21CA-73C9C35EF59A}"/>
              </a:ext>
            </a:extLst>
          </p:cNvPr>
          <p:cNvSpPr txBox="1"/>
          <p:nvPr/>
        </p:nvSpPr>
        <p:spPr>
          <a:xfrm>
            <a:off x="5542127" y="4275467"/>
            <a:ext cx="794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Birmingham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0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23B558-9432-49D5-DEE4-C6E9DDD7E02D}"/>
              </a:ext>
            </a:extLst>
          </p:cNvPr>
          <p:cNvSpPr txBox="1">
            <a:spLocks/>
          </p:cNvSpPr>
          <p:nvPr/>
        </p:nvSpPr>
        <p:spPr>
          <a:xfrm>
            <a:off x="570435" y="567025"/>
            <a:ext cx="6881307" cy="1271011"/>
          </a:xfrm>
          <a:prstGeom prst="rect">
            <a:avLst/>
          </a:prstGeom>
        </p:spPr>
        <p:txBody>
          <a:bodyPr tIns="36000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B284A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Team sheet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9AF53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Independent Health Care Inquest Team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B284A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1742" y="3585876"/>
            <a:ext cx="10177434" cy="0"/>
          </a:xfrm>
          <a:prstGeom prst="line">
            <a:avLst/>
          </a:prstGeom>
          <a:ln>
            <a:solidFill>
              <a:srgbClr val="47B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1742" y="5004608"/>
            <a:ext cx="10177434" cy="0"/>
          </a:xfrm>
          <a:prstGeom prst="line">
            <a:avLst/>
          </a:prstGeom>
          <a:ln>
            <a:solidFill>
              <a:srgbClr val="47B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037" y="6356351"/>
            <a:ext cx="808784" cy="352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39A51-D15F-465E-AD7E-85E8FB4BE3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E73CCD7-9F1B-D1F0-7A63-C0B448E4F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62" y="3773602"/>
            <a:ext cx="3023622" cy="972314"/>
          </a:xfrm>
          <a:prstGeom prst="rect">
            <a:avLst/>
          </a:prstGeom>
        </p:spPr>
      </p:pic>
      <p:pic>
        <p:nvPicPr>
          <p:cNvPr id="16" name="Picture 1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B8D727E3-EC70-57AB-4D10-066772CED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59" y="3806285"/>
            <a:ext cx="3023622" cy="9723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7D9B97-902D-CE51-0506-A3DE5261222C}"/>
              </a:ext>
            </a:extLst>
          </p:cNvPr>
          <p:cNvSpPr txBox="1"/>
          <p:nvPr/>
        </p:nvSpPr>
        <p:spPr>
          <a:xfrm>
            <a:off x="5727397" y="4181084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London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95CA1-76B6-9068-396F-8D3D0A6405FF}"/>
              </a:ext>
            </a:extLst>
          </p:cNvPr>
          <p:cNvSpPr txBox="1"/>
          <p:nvPr/>
        </p:nvSpPr>
        <p:spPr>
          <a:xfrm>
            <a:off x="9026071" y="4214445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Leeds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7980AF7-D66C-7EF3-C7FF-83E5B21E6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62" y="2381858"/>
            <a:ext cx="3023622" cy="9723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6B952A-E96C-5379-62DB-01E7B3372191}"/>
              </a:ext>
            </a:extLst>
          </p:cNvPr>
          <p:cNvSpPr txBox="1"/>
          <p:nvPr/>
        </p:nvSpPr>
        <p:spPr>
          <a:xfrm>
            <a:off x="5727397" y="2785931"/>
            <a:ext cx="828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Birmingham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307B782-DD68-0C72-50EB-A4D45FDB5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6" y="3803149"/>
            <a:ext cx="3023622" cy="9723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ECC80F-B191-B71A-011D-2E17753F13BE}"/>
              </a:ext>
            </a:extLst>
          </p:cNvPr>
          <p:cNvSpPr txBox="1"/>
          <p:nvPr/>
        </p:nvSpPr>
        <p:spPr>
          <a:xfrm>
            <a:off x="2090390" y="4215768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Bristol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FAAE5-E4F0-2C0D-3C30-6B74B39B9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203" y="2384824"/>
            <a:ext cx="3023878" cy="96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C7C64-82D4-6B52-A591-F9037EFF11C6}"/>
              </a:ext>
            </a:extLst>
          </p:cNvPr>
          <p:cNvSpPr txBox="1"/>
          <p:nvPr/>
        </p:nvSpPr>
        <p:spPr>
          <a:xfrm>
            <a:off x="9026070" y="2792196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Leeds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11F2D330-823C-891F-4495-8B885127FF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2" y="2384417"/>
            <a:ext cx="3023622" cy="972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8343E5-E43D-8C4C-981E-A9D84783A64B}"/>
              </a:ext>
            </a:extLst>
          </p:cNvPr>
          <p:cNvSpPr txBox="1"/>
          <p:nvPr/>
        </p:nvSpPr>
        <p:spPr>
          <a:xfrm>
            <a:off x="2208284" y="2805698"/>
            <a:ext cx="627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7B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London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7B8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5958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46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UI Light</vt:lpstr>
      <vt:lpstr>Generic Slide</vt:lpstr>
      <vt:lpstr>PowerPoint Presentation</vt:lpstr>
      <vt:lpstr>PowerPoint Presentation</vt:lpstr>
    </vt:vector>
  </TitlesOfParts>
  <Company>Bevan Brittan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Slawson</dc:creator>
  <cp:lastModifiedBy>Amanda Wright-Kluger</cp:lastModifiedBy>
  <cp:revision>20</cp:revision>
  <dcterms:created xsi:type="dcterms:W3CDTF">2024-04-12T09:19:14Z</dcterms:created>
  <dcterms:modified xsi:type="dcterms:W3CDTF">2025-09-24T10:35:06Z</dcterms:modified>
</cp:coreProperties>
</file>